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258" r:id="rId3"/>
    <p:sldId id="259" r:id="rId4"/>
    <p:sldId id="261" r:id="rId5"/>
    <p:sldId id="262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81" r:id="rId19"/>
    <p:sldId id="299" r:id="rId20"/>
    <p:sldId id="286" r:id="rId21"/>
    <p:sldId id="300" r:id="rId22"/>
    <p:sldId id="28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88F7608-9C84-483C-8F79-0FDC9A9948C5}">
          <p14:sldIdLst>
            <p14:sldId id="257"/>
            <p14:sldId id="258"/>
            <p14:sldId id="259"/>
            <p14:sldId id="261"/>
            <p14:sldId id="262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81"/>
            <p14:sldId id="299"/>
            <p14:sldId id="286"/>
            <p14:sldId id="300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C7AE"/>
    <a:srgbClr val="00B4E9"/>
    <a:srgbClr val="018FFB"/>
    <a:srgbClr val="009CCB"/>
    <a:srgbClr val="79CBE3"/>
    <a:srgbClr val="92F189"/>
    <a:srgbClr val="92FF61"/>
    <a:srgbClr val="7DDA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65" autoAdjust="0"/>
    <p:restoredTop sz="94737" autoAdjust="0"/>
  </p:normalViewPr>
  <p:slideViewPr>
    <p:cSldViewPr snapToGrid="0">
      <p:cViewPr varScale="1">
        <p:scale>
          <a:sx n="75" d="100"/>
          <a:sy n="75" d="100"/>
        </p:scale>
        <p:origin x="384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470041-1BC3-485C-8FFC-FF7EF826F2F0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18F8BB-D79E-4B2A-BDF8-55985638D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061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8F8BB-D79E-4B2A-BDF8-55985638D6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279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8F8BB-D79E-4B2A-BDF8-55985638D6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373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8F8BB-D79E-4B2A-BDF8-55985638D6D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7632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8F8BB-D79E-4B2A-BDF8-55985638D6D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8987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8F8BB-D79E-4B2A-BDF8-55985638D6D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420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8F8BB-D79E-4B2A-BDF8-55985638D6D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7337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8F8BB-D79E-4B2A-BDF8-55985638D6D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714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8F8BB-D79E-4B2A-BDF8-55985638D6D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2052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8F8BB-D79E-4B2A-BDF8-55985638D6D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7035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8F8BB-D79E-4B2A-BDF8-55985638D6D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03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8F8BB-D79E-4B2A-BDF8-55985638D6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692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8F8BB-D79E-4B2A-BDF8-55985638D6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620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8F8BB-D79E-4B2A-BDF8-55985638D6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384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8F8BB-D79E-4B2A-BDF8-55985638D6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117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8F8BB-D79E-4B2A-BDF8-55985638D6D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511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8F8BB-D79E-4B2A-BDF8-55985638D6D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994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8F8BB-D79E-4B2A-BDF8-55985638D6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362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8F8BB-D79E-4B2A-BDF8-55985638D6D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07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C506A-E2DD-4AC2-BA5E-A6E372BB2EA5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E331E-948A-413B-ACFC-D416CABB75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024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C506A-E2DD-4AC2-BA5E-A6E372BB2EA5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E331E-948A-413B-ACFC-D416CABB75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3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C506A-E2DD-4AC2-BA5E-A6E372BB2EA5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E331E-948A-413B-ACFC-D416CABB75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396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C506A-E2DD-4AC2-BA5E-A6E372BB2EA5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E331E-948A-413B-ACFC-D416CABB75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939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C506A-E2DD-4AC2-BA5E-A6E372BB2EA5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E331E-948A-413B-ACFC-D416CABB75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285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C506A-E2DD-4AC2-BA5E-A6E372BB2EA5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E331E-948A-413B-ACFC-D416CABB75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389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C506A-E2DD-4AC2-BA5E-A6E372BB2EA5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E331E-948A-413B-ACFC-D416CABB75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120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C506A-E2DD-4AC2-BA5E-A6E372BB2EA5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E331E-948A-413B-ACFC-D416CABB75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989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C506A-E2DD-4AC2-BA5E-A6E372BB2EA5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E331E-948A-413B-ACFC-D416CABB75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544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C506A-E2DD-4AC2-BA5E-A6E372BB2EA5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E331E-948A-413B-ACFC-D416CABB75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573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C506A-E2DD-4AC2-BA5E-A6E372BB2EA5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E331E-948A-413B-ACFC-D416CABB75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305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C506A-E2DD-4AC2-BA5E-A6E372BB2EA5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4E331E-948A-413B-ACFC-D416CABB75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080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jpg"/><Relationship Id="rId7" Type="http://schemas.microsoft.com/office/2007/relationships/hdphoto" Target="../media/hdphoto7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6.wdp"/><Relationship Id="rId4" Type="http://schemas.openxmlformats.org/officeDocument/2006/relationships/image" Target="../media/image15.png"/><Relationship Id="rId9" Type="http://schemas.microsoft.com/office/2007/relationships/hdphoto" Target="../media/hdphoto8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he_Stratosphere_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67968.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0075" y="4455655"/>
            <a:ext cx="609600" cy="609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52401" y="-249381"/>
            <a:ext cx="12482945" cy="72320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997" y="2401015"/>
            <a:ext cx="1539167" cy="15022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4340" b="73774" l="12391" r="87347">
                        <a14:foregroundMark x1="39529" y1="47358" x2="39529" y2="47358"/>
                        <a14:foregroundMark x1="80454" y1="51132" x2="80454" y2="51132"/>
                        <a14:foregroundMark x1="48691" y1="28868" x2="48691" y2="28868"/>
                        <a14:backgroundMark x1="40401" y1="40000" x2="40401" y2="40000"/>
                        <a14:backgroundMark x1="52705" y1="42453" x2="52705" y2="42453"/>
                        <a14:backgroundMark x1="59860" y1="40566" x2="59860" y2="40566"/>
                        <a14:backgroundMark x1="58988" y1="54151" x2="58988" y2="54151"/>
                        <a14:backgroundMark x1="66405" y1="40566" x2="66405" y2="40566"/>
                        <a14:backgroundMark x1="72426" y1="38679" x2="72426" y2="38679"/>
                        <a14:backgroundMark x1="82723" y1="40566" x2="82723" y2="40566"/>
                        <a14:backgroundMark x1="76702" y1="51132" x2="76702" y2="51132"/>
                        <a14:backgroundMark x1="46946" y1="57170" x2="46946" y2="57170"/>
                        <a14:backgroundMark x1="35777" y1="53585" x2="35777" y2="53585"/>
                        <a14:backgroundMark x1="30890" y1="49245" x2="30890" y2="49245"/>
                        <a14:backgroundMark x1="23473" y1="47358" x2="23473" y2="47358"/>
                        <a14:backgroundMark x1="16318" y1="51132" x2="16318" y2="511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00" t="22571" r="12760" b="34105"/>
          <a:stretch/>
        </p:blipFill>
        <p:spPr>
          <a:xfrm>
            <a:off x="5069563" y="2401014"/>
            <a:ext cx="3883368" cy="104350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46481" y="3398212"/>
            <a:ext cx="2241345" cy="655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kern="2000" dirty="0" smtClean="0">
                <a:solidFill>
                  <a:schemeClr val="bg1"/>
                </a:solidFill>
                <a:latin typeface="Zilla Slab Light" pitchFamily="50" charset="0"/>
                <a:ea typeface="Zilla Slab Light" pitchFamily="50" charset="0"/>
              </a:rPr>
              <a:t>punjab</a:t>
            </a:r>
            <a:endParaRPr lang="en-US" sz="3600" b="1" kern="2000" dirty="0">
              <a:solidFill>
                <a:schemeClr val="bg1"/>
              </a:solidFill>
              <a:latin typeface="Zilla Slab Light" pitchFamily="50" charset="0"/>
              <a:ea typeface="Zilla Slab Light" pitchFamily="50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370997" y="4760407"/>
            <a:ext cx="1915885" cy="168473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47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9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9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26124" y="-110359"/>
            <a:ext cx="12486290" cy="71260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098419" y="1854615"/>
            <a:ext cx="1737656" cy="170957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5659649"/>
            <a:ext cx="569754" cy="55608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340" b="73774" l="12391" r="87347">
                        <a14:foregroundMark x1="39529" y1="47358" x2="39529" y2="47358"/>
                        <a14:foregroundMark x1="80454" y1="51132" x2="80454" y2="51132"/>
                        <a14:foregroundMark x1="48691" y1="28868" x2="48691" y2="28868"/>
                        <a14:backgroundMark x1="40401" y1="40000" x2="40401" y2="40000"/>
                        <a14:backgroundMark x1="52705" y1="42453" x2="52705" y2="42453"/>
                        <a14:backgroundMark x1="59860" y1="40566" x2="59860" y2="40566"/>
                        <a14:backgroundMark x1="58988" y1="54151" x2="58988" y2="54151"/>
                        <a14:backgroundMark x1="66405" y1="40566" x2="66405" y2="40566"/>
                        <a14:backgroundMark x1="72426" y1="38679" x2="72426" y2="38679"/>
                        <a14:backgroundMark x1="82723" y1="40566" x2="82723" y2="40566"/>
                        <a14:backgroundMark x1="76702" y1="51132" x2="76702" y2="51132"/>
                        <a14:backgroundMark x1="46946" y1="57170" x2="46946" y2="57170"/>
                        <a14:backgroundMark x1="35777" y1="53585" x2="35777" y2="53585"/>
                        <a14:backgroundMark x1="30890" y1="49245" x2="30890" y2="49245"/>
                        <a14:backgroundMark x1="23473" y1="47358" x2="23473" y2="47358"/>
                        <a14:backgroundMark x1="16318" y1="51132" x2="16318" y2="511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00" t="22571" r="12760" b="34105"/>
          <a:stretch/>
        </p:blipFill>
        <p:spPr>
          <a:xfrm>
            <a:off x="5602154" y="5680644"/>
            <a:ext cx="1014990" cy="27273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360858" y="5953383"/>
            <a:ext cx="1118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kern="2000" dirty="0" smtClean="0">
                <a:solidFill>
                  <a:schemeClr val="bg1"/>
                </a:solidFill>
                <a:latin typeface="Zilla Slab Light" pitchFamily="50" charset="0"/>
                <a:ea typeface="Zilla Slab Light" pitchFamily="50" charset="0"/>
              </a:rPr>
              <a:t>punjab</a:t>
            </a:r>
            <a:endParaRPr lang="en-US" sz="1600" b="1" kern="2000" dirty="0">
              <a:solidFill>
                <a:schemeClr val="bg1"/>
              </a:solidFill>
              <a:latin typeface="Zilla Slab Light" pitchFamily="50" charset="0"/>
              <a:ea typeface="Zilla Slab Light" pitchFamily="5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37082" y="2006098"/>
            <a:ext cx="187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88364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"/>
    </mc:Choice>
    <mc:Fallback xmlns="">
      <p:transition advClick="0" advTm="2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26124" y="-110359"/>
            <a:ext cx="12486290" cy="71260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098419" y="1854615"/>
            <a:ext cx="1737656" cy="170957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5659649"/>
            <a:ext cx="569754" cy="55608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340" b="73774" l="12391" r="87347">
                        <a14:foregroundMark x1="39529" y1="47358" x2="39529" y2="47358"/>
                        <a14:foregroundMark x1="80454" y1="51132" x2="80454" y2="51132"/>
                        <a14:foregroundMark x1="48691" y1="28868" x2="48691" y2="28868"/>
                        <a14:backgroundMark x1="40401" y1="40000" x2="40401" y2="40000"/>
                        <a14:backgroundMark x1="52705" y1="42453" x2="52705" y2="42453"/>
                        <a14:backgroundMark x1="59860" y1="40566" x2="59860" y2="40566"/>
                        <a14:backgroundMark x1="58988" y1="54151" x2="58988" y2="54151"/>
                        <a14:backgroundMark x1="66405" y1="40566" x2="66405" y2="40566"/>
                        <a14:backgroundMark x1="72426" y1="38679" x2="72426" y2="38679"/>
                        <a14:backgroundMark x1="82723" y1="40566" x2="82723" y2="40566"/>
                        <a14:backgroundMark x1="76702" y1="51132" x2="76702" y2="51132"/>
                        <a14:backgroundMark x1="46946" y1="57170" x2="46946" y2="57170"/>
                        <a14:backgroundMark x1="35777" y1="53585" x2="35777" y2="53585"/>
                        <a14:backgroundMark x1="30890" y1="49245" x2="30890" y2="49245"/>
                        <a14:backgroundMark x1="23473" y1="47358" x2="23473" y2="47358"/>
                        <a14:backgroundMark x1="16318" y1="51132" x2="16318" y2="511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00" t="22571" r="12760" b="34105"/>
          <a:stretch/>
        </p:blipFill>
        <p:spPr>
          <a:xfrm>
            <a:off x="5602154" y="5680644"/>
            <a:ext cx="1014990" cy="27273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360858" y="5953383"/>
            <a:ext cx="1118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kern="2000" dirty="0" smtClean="0">
                <a:solidFill>
                  <a:schemeClr val="bg1"/>
                </a:solidFill>
                <a:latin typeface="Zilla Slab Light" pitchFamily="50" charset="0"/>
                <a:ea typeface="Zilla Slab Light" pitchFamily="50" charset="0"/>
              </a:rPr>
              <a:t>punjab</a:t>
            </a:r>
            <a:endParaRPr lang="en-US" sz="1600" b="1" kern="2000" dirty="0">
              <a:solidFill>
                <a:schemeClr val="bg1"/>
              </a:solidFill>
              <a:latin typeface="Zilla Slab Light" pitchFamily="50" charset="0"/>
              <a:ea typeface="Zilla Slab Light" pitchFamily="5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37082" y="2006098"/>
            <a:ext cx="187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10</a:t>
            </a:r>
            <a:endParaRPr lang="en-US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3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"/>
    </mc:Choice>
    <mc:Fallback xmlns="">
      <p:transition advClick="0" advTm="2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26124" y="-110359"/>
            <a:ext cx="12486290" cy="71260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098419" y="1854615"/>
            <a:ext cx="1737656" cy="170957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5659649"/>
            <a:ext cx="569754" cy="55608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340" b="73774" l="12391" r="87347">
                        <a14:foregroundMark x1="39529" y1="47358" x2="39529" y2="47358"/>
                        <a14:foregroundMark x1="80454" y1="51132" x2="80454" y2="51132"/>
                        <a14:foregroundMark x1="48691" y1="28868" x2="48691" y2="28868"/>
                        <a14:backgroundMark x1="40401" y1="40000" x2="40401" y2="40000"/>
                        <a14:backgroundMark x1="52705" y1="42453" x2="52705" y2="42453"/>
                        <a14:backgroundMark x1="59860" y1="40566" x2="59860" y2="40566"/>
                        <a14:backgroundMark x1="58988" y1="54151" x2="58988" y2="54151"/>
                        <a14:backgroundMark x1="66405" y1="40566" x2="66405" y2="40566"/>
                        <a14:backgroundMark x1="72426" y1="38679" x2="72426" y2="38679"/>
                        <a14:backgroundMark x1="82723" y1="40566" x2="82723" y2="40566"/>
                        <a14:backgroundMark x1="76702" y1="51132" x2="76702" y2="51132"/>
                        <a14:backgroundMark x1="46946" y1="57170" x2="46946" y2="57170"/>
                        <a14:backgroundMark x1="35777" y1="53585" x2="35777" y2="53585"/>
                        <a14:backgroundMark x1="30890" y1="49245" x2="30890" y2="49245"/>
                        <a14:backgroundMark x1="23473" y1="47358" x2="23473" y2="47358"/>
                        <a14:backgroundMark x1="16318" y1="51132" x2="16318" y2="511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00" t="22571" r="12760" b="34105"/>
          <a:stretch/>
        </p:blipFill>
        <p:spPr>
          <a:xfrm>
            <a:off x="5602154" y="5680644"/>
            <a:ext cx="1014990" cy="27273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360858" y="5953383"/>
            <a:ext cx="1118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kern="2000" dirty="0" smtClean="0">
                <a:solidFill>
                  <a:schemeClr val="bg1"/>
                </a:solidFill>
                <a:latin typeface="Zilla Slab Light" pitchFamily="50" charset="0"/>
                <a:ea typeface="Zilla Slab Light" pitchFamily="50" charset="0"/>
              </a:rPr>
              <a:t>punjab</a:t>
            </a:r>
            <a:endParaRPr lang="en-US" sz="1600" b="1" kern="2000" dirty="0">
              <a:solidFill>
                <a:schemeClr val="bg1"/>
              </a:solidFill>
              <a:latin typeface="Zilla Slab Light" pitchFamily="50" charset="0"/>
              <a:ea typeface="Zilla Slab Light" pitchFamily="5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37082" y="2006098"/>
            <a:ext cx="187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1</a:t>
            </a:r>
            <a:r>
              <a:rPr lang="en-US" sz="8800" dirty="0" smtClean="0">
                <a:solidFill>
                  <a:schemeClr val="bg1"/>
                </a:solidFill>
              </a:rPr>
              <a:t>2</a:t>
            </a:r>
            <a:endParaRPr lang="en-US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8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"/>
    </mc:Choice>
    <mc:Fallback xmlns="">
      <p:transition advClick="0" advTm="2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26124" y="-110359"/>
            <a:ext cx="12486290" cy="71260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098419" y="1854615"/>
            <a:ext cx="1737656" cy="170957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5659649"/>
            <a:ext cx="569754" cy="55608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340" b="73774" l="12391" r="87347">
                        <a14:foregroundMark x1="39529" y1="47358" x2="39529" y2="47358"/>
                        <a14:foregroundMark x1="80454" y1="51132" x2="80454" y2="51132"/>
                        <a14:foregroundMark x1="48691" y1="28868" x2="48691" y2="28868"/>
                        <a14:backgroundMark x1="40401" y1="40000" x2="40401" y2="40000"/>
                        <a14:backgroundMark x1="52705" y1="42453" x2="52705" y2="42453"/>
                        <a14:backgroundMark x1="59860" y1="40566" x2="59860" y2="40566"/>
                        <a14:backgroundMark x1="58988" y1="54151" x2="58988" y2="54151"/>
                        <a14:backgroundMark x1="66405" y1="40566" x2="66405" y2="40566"/>
                        <a14:backgroundMark x1="72426" y1="38679" x2="72426" y2="38679"/>
                        <a14:backgroundMark x1="82723" y1="40566" x2="82723" y2="40566"/>
                        <a14:backgroundMark x1="76702" y1="51132" x2="76702" y2="51132"/>
                        <a14:backgroundMark x1="46946" y1="57170" x2="46946" y2="57170"/>
                        <a14:backgroundMark x1="35777" y1="53585" x2="35777" y2="53585"/>
                        <a14:backgroundMark x1="30890" y1="49245" x2="30890" y2="49245"/>
                        <a14:backgroundMark x1="23473" y1="47358" x2="23473" y2="47358"/>
                        <a14:backgroundMark x1="16318" y1="51132" x2="16318" y2="511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00" t="22571" r="12760" b="34105"/>
          <a:stretch/>
        </p:blipFill>
        <p:spPr>
          <a:xfrm>
            <a:off x="5602154" y="5680644"/>
            <a:ext cx="1014990" cy="27273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360858" y="5953383"/>
            <a:ext cx="1118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kern="2000" dirty="0" smtClean="0">
                <a:solidFill>
                  <a:schemeClr val="bg1"/>
                </a:solidFill>
                <a:latin typeface="Zilla Slab Light" pitchFamily="50" charset="0"/>
                <a:ea typeface="Zilla Slab Light" pitchFamily="50" charset="0"/>
              </a:rPr>
              <a:t>punjab</a:t>
            </a:r>
            <a:endParaRPr lang="en-US" sz="1600" b="1" kern="2000" dirty="0">
              <a:solidFill>
                <a:schemeClr val="bg1"/>
              </a:solidFill>
              <a:latin typeface="Zilla Slab Light" pitchFamily="50" charset="0"/>
              <a:ea typeface="Zilla Slab Light" pitchFamily="5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37082" y="2006098"/>
            <a:ext cx="187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14</a:t>
            </a:r>
            <a:endParaRPr lang="en-US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23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"/>
    </mc:Choice>
    <mc:Fallback xmlns="">
      <p:transition advClick="0" advTm="2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26124" y="-110359"/>
            <a:ext cx="12486290" cy="71260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098419" y="1854615"/>
            <a:ext cx="1737656" cy="170957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5659649"/>
            <a:ext cx="569754" cy="55608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340" b="73774" l="12391" r="87347">
                        <a14:foregroundMark x1="39529" y1="47358" x2="39529" y2="47358"/>
                        <a14:foregroundMark x1="80454" y1="51132" x2="80454" y2="51132"/>
                        <a14:foregroundMark x1="48691" y1="28868" x2="48691" y2="28868"/>
                        <a14:backgroundMark x1="40401" y1="40000" x2="40401" y2="40000"/>
                        <a14:backgroundMark x1="52705" y1="42453" x2="52705" y2="42453"/>
                        <a14:backgroundMark x1="59860" y1="40566" x2="59860" y2="40566"/>
                        <a14:backgroundMark x1="58988" y1="54151" x2="58988" y2="54151"/>
                        <a14:backgroundMark x1="66405" y1="40566" x2="66405" y2="40566"/>
                        <a14:backgroundMark x1="72426" y1="38679" x2="72426" y2="38679"/>
                        <a14:backgroundMark x1="82723" y1="40566" x2="82723" y2="40566"/>
                        <a14:backgroundMark x1="76702" y1="51132" x2="76702" y2="51132"/>
                        <a14:backgroundMark x1="46946" y1="57170" x2="46946" y2="57170"/>
                        <a14:backgroundMark x1="35777" y1="53585" x2="35777" y2="53585"/>
                        <a14:backgroundMark x1="30890" y1="49245" x2="30890" y2="49245"/>
                        <a14:backgroundMark x1="23473" y1="47358" x2="23473" y2="47358"/>
                        <a14:backgroundMark x1="16318" y1="51132" x2="16318" y2="511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00" t="22571" r="12760" b="34105"/>
          <a:stretch/>
        </p:blipFill>
        <p:spPr>
          <a:xfrm>
            <a:off x="5602154" y="5680644"/>
            <a:ext cx="1014990" cy="27273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360858" y="5953383"/>
            <a:ext cx="1118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kern="2000" dirty="0" smtClean="0">
                <a:solidFill>
                  <a:schemeClr val="bg1"/>
                </a:solidFill>
                <a:latin typeface="Zilla Slab Light" pitchFamily="50" charset="0"/>
                <a:ea typeface="Zilla Slab Light" pitchFamily="50" charset="0"/>
              </a:rPr>
              <a:t>punjab</a:t>
            </a:r>
            <a:endParaRPr lang="en-US" sz="1600" b="1" kern="2000" dirty="0">
              <a:solidFill>
                <a:schemeClr val="bg1"/>
              </a:solidFill>
              <a:latin typeface="Zilla Slab Light" pitchFamily="50" charset="0"/>
              <a:ea typeface="Zilla Slab Light" pitchFamily="5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37082" y="2006098"/>
            <a:ext cx="187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15</a:t>
            </a:r>
            <a:endParaRPr lang="en-US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9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"/>
    </mc:Choice>
    <mc:Fallback xmlns="">
      <p:transition advClick="0" advTm="2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26124" y="-110359"/>
            <a:ext cx="12486290" cy="71260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098419" y="1854615"/>
            <a:ext cx="1737656" cy="170957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5659649"/>
            <a:ext cx="569754" cy="55608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340" b="73774" l="12391" r="87347">
                        <a14:foregroundMark x1="39529" y1="47358" x2="39529" y2="47358"/>
                        <a14:foregroundMark x1="80454" y1="51132" x2="80454" y2="51132"/>
                        <a14:foregroundMark x1="48691" y1="28868" x2="48691" y2="28868"/>
                        <a14:backgroundMark x1="40401" y1="40000" x2="40401" y2="40000"/>
                        <a14:backgroundMark x1="52705" y1="42453" x2="52705" y2="42453"/>
                        <a14:backgroundMark x1="59860" y1="40566" x2="59860" y2="40566"/>
                        <a14:backgroundMark x1="58988" y1="54151" x2="58988" y2="54151"/>
                        <a14:backgroundMark x1="66405" y1="40566" x2="66405" y2="40566"/>
                        <a14:backgroundMark x1="72426" y1="38679" x2="72426" y2="38679"/>
                        <a14:backgroundMark x1="82723" y1="40566" x2="82723" y2="40566"/>
                        <a14:backgroundMark x1="76702" y1="51132" x2="76702" y2="51132"/>
                        <a14:backgroundMark x1="46946" y1="57170" x2="46946" y2="57170"/>
                        <a14:backgroundMark x1="35777" y1="53585" x2="35777" y2="53585"/>
                        <a14:backgroundMark x1="30890" y1="49245" x2="30890" y2="49245"/>
                        <a14:backgroundMark x1="23473" y1="47358" x2="23473" y2="47358"/>
                        <a14:backgroundMark x1="16318" y1="51132" x2="16318" y2="511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00" t="22571" r="12760" b="34105"/>
          <a:stretch/>
        </p:blipFill>
        <p:spPr>
          <a:xfrm>
            <a:off x="5602154" y="5680644"/>
            <a:ext cx="1014990" cy="27273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360858" y="5953383"/>
            <a:ext cx="1118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kern="2000" dirty="0" smtClean="0">
                <a:solidFill>
                  <a:schemeClr val="bg1"/>
                </a:solidFill>
                <a:latin typeface="Zilla Slab Light" pitchFamily="50" charset="0"/>
                <a:ea typeface="Zilla Slab Light" pitchFamily="50" charset="0"/>
              </a:rPr>
              <a:t>punjab</a:t>
            </a:r>
            <a:endParaRPr lang="en-US" sz="1600" b="1" kern="2000" dirty="0">
              <a:solidFill>
                <a:schemeClr val="bg1"/>
              </a:solidFill>
              <a:latin typeface="Zilla Slab Light" pitchFamily="50" charset="0"/>
              <a:ea typeface="Zilla Slab Light" pitchFamily="5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37082" y="2006098"/>
            <a:ext cx="187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17</a:t>
            </a:r>
            <a:endParaRPr lang="en-US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92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"/>
    </mc:Choice>
    <mc:Fallback xmlns="">
      <p:transition advClick="0" advTm="2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26124" y="-110359"/>
            <a:ext cx="12486290" cy="71260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098419" y="1854615"/>
            <a:ext cx="1737656" cy="170957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5659649"/>
            <a:ext cx="569754" cy="55608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340" b="73774" l="12391" r="87347">
                        <a14:foregroundMark x1="39529" y1="47358" x2="39529" y2="47358"/>
                        <a14:foregroundMark x1="80454" y1="51132" x2="80454" y2="51132"/>
                        <a14:foregroundMark x1="48691" y1="28868" x2="48691" y2="28868"/>
                        <a14:backgroundMark x1="40401" y1="40000" x2="40401" y2="40000"/>
                        <a14:backgroundMark x1="52705" y1="42453" x2="52705" y2="42453"/>
                        <a14:backgroundMark x1="59860" y1="40566" x2="59860" y2="40566"/>
                        <a14:backgroundMark x1="58988" y1="54151" x2="58988" y2="54151"/>
                        <a14:backgroundMark x1="66405" y1="40566" x2="66405" y2="40566"/>
                        <a14:backgroundMark x1="72426" y1="38679" x2="72426" y2="38679"/>
                        <a14:backgroundMark x1="82723" y1="40566" x2="82723" y2="40566"/>
                        <a14:backgroundMark x1="76702" y1="51132" x2="76702" y2="51132"/>
                        <a14:backgroundMark x1="46946" y1="57170" x2="46946" y2="57170"/>
                        <a14:backgroundMark x1="35777" y1="53585" x2="35777" y2="53585"/>
                        <a14:backgroundMark x1="30890" y1="49245" x2="30890" y2="49245"/>
                        <a14:backgroundMark x1="23473" y1="47358" x2="23473" y2="47358"/>
                        <a14:backgroundMark x1="16318" y1="51132" x2="16318" y2="511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00" t="22571" r="12760" b="34105"/>
          <a:stretch/>
        </p:blipFill>
        <p:spPr>
          <a:xfrm>
            <a:off x="5602154" y="5680644"/>
            <a:ext cx="1014990" cy="27273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360858" y="5953383"/>
            <a:ext cx="1118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kern="2000" dirty="0" smtClean="0">
                <a:solidFill>
                  <a:schemeClr val="bg1"/>
                </a:solidFill>
                <a:latin typeface="Zilla Slab Light" pitchFamily="50" charset="0"/>
                <a:ea typeface="Zilla Slab Light" pitchFamily="50" charset="0"/>
              </a:rPr>
              <a:t>punjab</a:t>
            </a:r>
            <a:endParaRPr lang="en-US" sz="1600" b="1" kern="2000" dirty="0">
              <a:solidFill>
                <a:schemeClr val="bg1"/>
              </a:solidFill>
              <a:latin typeface="Zilla Slab Light" pitchFamily="50" charset="0"/>
              <a:ea typeface="Zilla Slab Light" pitchFamily="5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37082" y="2006098"/>
            <a:ext cx="187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19</a:t>
            </a:r>
            <a:endParaRPr lang="en-US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87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"/>
    </mc:Choice>
    <mc:Fallback xmlns="">
      <p:transition advClick="0" advTm="2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26124" y="-110359"/>
            <a:ext cx="12486290" cy="71260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098419" y="1854615"/>
            <a:ext cx="1737656" cy="170957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5659649"/>
            <a:ext cx="569754" cy="55608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340" b="73774" l="12391" r="87347">
                        <a14:foregroundMark x1="39529" y1="47358" x2="39529" y2="47358"/>
                        <a14:foregroundMark x1="80454" y1="51132" x2="80454" y2="51132"/>
                        <a14:foregroundMark x1="48691" y1="28868" x2="48691" y2="28868"/>
                        <a14:backgroundMark x1="40401" y1="40000" x2="40401" y2="40000"/>
                        <a14:backgroundMark x1="52705" y1="42453" x2="52705" y2="42453"/>
                        <a14:backgroundMark x1="59860" y1="40566" x2="59860" y2="40566"/>
                        <a14:backgroundMark x1="58988" y1="54151" x2="58988" y2="54151"/>
                        <a14:backgroundMark x1="66405" y1="40566" x2="66405" y2="40566"/>
                        <a14:backgroundMark x1="72426" y1="38679" x2="72426" y2="38679"/>
                        <a14:backgroundMark x1="82723" y1="40566" x2="82723" y2="40566"/>
                        <a14:backgroundMark x1="76702" y1="51132" x2="76702" y2="51132"/>
                        <a14:backgroundMark x1="46946" y1="57170" x2="46946" y2="57170"/>
                        <a14:backgroundMark x1="35777" y1="53585" x2="35777" y2="53585"/>
                        <a14:backgroundMark x1="30890" y1="49245" x2="30890" y2="49245"/>
                        <a14:backgroundMark x1="23473" y1="47358" x2="23473" y2="47358"/>
                        <a14:backgroundMark x1="16318" y1="51132" x2="16318" y2="511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00" t="22571" r="12760" b="34105"/>
          <a:stretch/>
        </p:blipFill>
        <p:spPr>
          <a:xfrm>
            <a:off x="5602154" y="5680644"/>
            <a:ext cx="1014990" cy="27273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360858" y="5953383"/>
            <a:ext cx="1118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kern="2000" dirty="0" smtClean="0">
                <a:solidFill>
                  <a:schemeClr val="bg1"/>
                </a:solidFill>
                <a:latin typeface="Zilla Slab Light" pitchFamily="50" charset="0"/>
                <a:ea typeface="Zilla Slab Light" pitchFamily="50" charset="0"/>
              </a:rPr>
              <a:t>punjab</a:t>
            </a:r>
            <a:endParaRPr lang="en-US" sz="1600" b="1" kern="2000" dirty="0">
              <a:solidFill>
                <a:schemeClr val="bg1"/>
              </a:solidFill>
              <a:latin typeface="Zilla Slab Light" pitchFamily="50" charset="0"/>
              <a:ea typeface="Zilla Slab Light" pitchFamily="5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37082" y="2006098"/>
            <a:ext cx="187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20</a:t>
            </a:r>
            <a:endParaRPr lang="en-US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74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"/>
    </mc:Choice>
    <mc:Fallback xmlns="">
      <p:transition advClick="0" advTm="2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26124" y="-110359"/>
            <a:ext cx="12486290" cy="71260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098419" y="1854615"/>
            <a:ext cx="1737656" cy="170957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5659649"/>
            <a:ext cx="569754" cy="55608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340" b="73774" l="12391" r="87347">
                        <a14:foregroundMark x1="39529" y1="47358" x2="39529" y2="47358"/>
                        <a14:foregroundMark x1="80454" y1="51132" x2="80454" y2="51132"/>
                        <a14:foregroundMark x1="48691" y1="28868" x2="48691" y2="28868"/>
                        <a14:backgroundMark x1="40401" y1="40000" x2="40401" y2="40000"/>
                        <a14:backgroundMark x1="52705" y1="42453" x2="52705" y2="42453"/>
                        <a14:backgroundMark x1="59860" y1="40566" x2="59860" y2="40566"/>
                        <a14:backgroundMark x1="58988" y1="54151" x2="58988" y2="54151"/>
                        <a14:backgroundMark x1="66405" y1="40566" x2="66405" y2="40566"/>
                        <a14:backgroundMark x1="72426" y1="38679" x2="72426" y2="38679"/>
                        <a14:backgroundMark x1="82723" y1="40566" x2="82723" y2="40566"/>
                        <a14:backgroundMark x1="76702" y1="51132" x2="76702" y2="51132"/>
                        <a14:backgroundMark x1="46946" y1="57170" x2="46946" y2="57170"/>
                        <a14:backgroundMark x1="35777" y1="53585" x2="35777" y2="53585"/>
                        <a14:backgroundMark x1="30890" y1="49245" x2="30890" y2="49245"/>
                        <a14:backgroundMark x1="23473" y1="47358" x2="23473" y2="47358"/>
                        <a14:backgroundMark x1="16318" y1="51132" x2="16318" y2="511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00" t="22571" r="12760" b="34105"/>
          <a:stretch/>
        </p:blipFill>
        <p:spPr>
          <a:xfrm>
            <a:off x="5602154" y="5680644"/>
            <a:ext cx="1014990" cy="27273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360858" y="5953383"/>
            <a:ext cx="1118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kern="2000" dirty="0" smtClean="0">
                <a:solidFill>
                  <a:schemeClr val="bg1"/>
                </a:solidFill>
                <a:latin typeface="Zilla Slab Light" pitchFamily="50" charset="0"/>
                <a:ea typeface="Zilla Slab Light" pitchFamily="50" charset="0"/>
              </a:rPr>
              <a:t>punjab</a:t>
            </a:r>
            <a:endParaRPr lang="en-US" sz="1600" b="1" kern="2000" dirty="0">
              <a:solidFill>
                <a:schemeClr val="bg1"/>
              </a:solidFill>
              <a:latin typeface="Zilla Slab Light" pitchFamily="50" charset="0"/>
              <a:ea typeface="Zilla Slab Light" pitchFamily="5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37082" y="2006098"/>
            <a:ext cx="187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21</a:t>
            </a:r>
            <a:endParaRPr lang="en-US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77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"/>
    </mc:Choice>
    <mc:Fallback xmlns="">
      <p:transition advClick="0" advTm="2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26124" y="-110359"/>
            <a:ext cx="12486290" cy="71260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098419" y="1854615"/>
            <a:ext cx="1737656" cy="170957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5659649"/>
            <a:ext cx="569754" cy="55608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340" b="73774" l="12391" r="87347">
                        <a14:foregroundMark x1="39529" y1="47358" x2="39529" y2="47358"/>
                        <a14:foregroundMark x1="80454" y1="51132" x2="80454" y2="51132"/>
                        <a14:foregroundMark x1="48691" y1="28868" x2="48691" y2="28868"/>
                        <a14:backgroundMark x1="40401" y1="40000" x2="40401" y2="40000"/>
                        <a14:backgroundMark x1="52705" y1="42453" x2="52705" y2="42453"/>
                        <a14:backgroundMark x1="59860" y1="40566" x2="59860" y2="40566"/>
                        <a14:backgroundMark x1="58988" y1="54151" x2="58988" y2="54151"/>
                        <a14:backgroundMark x1="66405" y1="40566" x2="66405" y2="40566"/>
                        <a14:backgroundMark x1="72426" y1="38679" x2="72426" y2="38679"/>
                        <a14:backgroundMark x1="82723" y1="40566" x2="82723" y2="40566"/>
                        <a14:backgroundMark x1="76702" y1="51132" x2="76702" y2="51132"/>
                        <a14:backgroundMark x1="46946" y1="57170" x2="46946" y2="57170"/>
                        <a14:backgroundMark x1="35777" y1="53585" x2="35777" y2="53585"/>
                        <a14:backgroundMark x1="30890" y1="49245" x2="30890" y2="49245"/>
                        <a14:backgroundMark x1="23473" y1="47358" x2="23473" y2="47358"/>
                        <a14:backgroundMark x1="16318" y1="51132" x2="16318" y2="511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00" t="22571" r="12760" b="34105"/>
          <a:stretch/>
        </p:blipFill>
        <p:spPr>
          <a:xfrm>
            <a:off x="5602154" y="5680644"/>
            <a:ext cx="1014990" cy="27273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360858" y="5953383"/>
            <a:ext cx="1118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kern="2000" dirty="0" smtClean="0">
                <a:solidFill>
                  <a:schemeClr val="bg1"/>
                </a:solidFill>
                <a:latin typeface="Zilla Slab Light" pitchFamily="50" charset="0"/>
                <a:ea typeface="Zilla Slab Light" pitchFamily="50" charset="0"/>
              </a:rPr>
              <a:t>punjab</a:t>
            </a:r>
            <a:endParaRPr lang="en-US" sz="1600" b="1" kern="2000" dirty="0">
              <a:solidFill>
                <a:schemeClr val="bg1"/>
              </a:solidFill>
              <a:latin typeface="Zilla Slab Light" pitchFamily="50" charset="0"/>
              <a:ea typeface="Zilla Slab Light" pitchFamily="5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37082" y="2006098"/>
            <a:ext cx="187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22</a:t>
            </a:r>
            <a:endParaRPr lang="en-US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85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"/>
    </mc:Choice>
    <mc:Fallback xmlns="">
      <p:transition advClick="0" advTm="2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ctangle 4"/>
          <p:cNvSpPr/>
          <p:nvPr/>
        </p:nvSpPr>
        <p:spPr>
          <a:xfrm>
            <a:off x="-360219" y="-290945"/>
            <a:ext cx="12773891" cy="74121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147906" y="2900265"/>
            <a:ext cx="21977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Zilla Slab Bold" pitchFamily="50" charset="0"/>
                <a:ea typeface="Zilla Slab Bold" pitchFamily="50" charset="0"/>
              </a:rPr>
              <a:t>in</a:t>
            </a:r>
            <a:r>
              <a:rPr lang="en-US" sz="3600" dirty="0" smtClean="0">
                <a:solidFill>
                  <a:schemeClr val="bg1"/>
                </a:solidFill>
                <a:latin typeface="Zilla Slab Bold" pitchFamily="50" charset="0"/>
                <a:ea typeface="Zilla Slab Bold" pitchFamily="50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Zilla Slab Bold" pitchFamily="50" charset="0"/>
                <a:ea typeface="Zilla Slab Bold" pitchFamily="50" charset="0"/>
              </a:rPr>
              <a:t> Punjab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10075" y="3023289"/>
            <a:ext cx="7298190" cy="5847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5649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76830" y="2884183"/>
            <a:ext cx="26388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Zilla Slab Bold" pitchFamily="50" charset="0"/>
                <a:ea typeface="Zilla Slab Bold" pitchFamily="50" charset="0"/>
              </a:rPr>
              <a:t>Community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82754" y="3008351"/>
            <a:ext cx="4700491" cy="5847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5649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21278" y="2891367"/>
            <a:ext cx="16328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Zilla Slab Bold" pitchFamily="50" charset="0"/>
                <a:ea typeface="Zilla Slab Bold" pitchFamily="50" charset="0"/>
              </a:rPr>
              <a:t>Source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55430" y="2970719"/>
            <a:ext cx="3027486" cy="5758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5649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42448" y="2891366"/>
            <a:ext cx="2135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Zilla Slab Bold" pitchFamily="50" charset="0"/>
                <a:ea typeface="Zilla Slab Bold" pitchFamily="50" charset="0"/>
              </a:rPr>
              <a:t>An</a:t>
            </a:r>
            <a:r>
              <a:rPr lang="en-US" sz="3600" dirty="0" smtClean="0">
                <a:solidFill>
                  <a:schemeClr val="bg1"/>
                </a:solidFill>
                <a:latin typeface="Zilla Slab Bold" pitchFamily="50" charset="0"/>
                <a:ea typeface="Zilla Slab Bold" pitchFamily="50" charset="0"/>
              </a:rPr>
              <a:t>  Open</a:t>
            </a:r>
            <a:endParaRPr lang="en-US" sz="3600" dirty="0">
              <a:solidFill>
                <a:schemeClr val="bg1"/>
              </a:solidFill>
              <a:latin typeface="Zilla Slab Bold" pitchFamily="50" charset="0"/>
              <a:ea typeface="Zilla Slab Bold" pitchFamily="50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83271" y="2924189"/>
            <a:ext cx="1421943" cy="5936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5649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31308" y="3614676"/>
            <a:ext cx="28114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600" dirty="0" smtClean="0">
                <a:solidFill>
                  <a:schemeClr val="bg1"/>
                </a:solidFill>
                <a:latin typeface="Zilla Slab Light" pitchFamily="50" charset="0"/>
                <a:ea typeface="Zilla Slab Light" pitchFamily="50" charset="0"/>
              </a:rPr>
              <a:t>PRESENTS</a:t>
            </a:r>
            <a:endParaRPr lang="en-US" sz="2000" spc="600" dirty="0">
              <a:solidFill>
                <a:schemeClr val="bg1"/>
              </a:solidFill>
              <a:latin typeface="Zilla Slab Light" pitchFamily="50" charset="0"/>
              <a:ea typeface="Zilla Slab Light" pitchFamily="50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906" y="4234372"/>
            <a:ext cx="3721696" cy="262362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1" b="100000" l="0" r="85560">
                        <a14:foregroundMark x1="7401" y1="81227" x2="7401" y2="81227"/>
                        <a14:backgroundMark x1="22924" y1="29061" x2="22924" y2="29061"/>
                        <a14:backgroundMark x1="35018" y1="19495" x2="35018" y2="19495"/>
                        <a14:backgroundMark x1="12094" y1="56137" x2="12094" y2="56137"/>
                        <a14:backgroundMark x1="12094" y1="62816" x2="12094" y2="62816"/>
                        <a14:backgroundMark x1="25271" y1="59747" x2="25271" y2="59747"/>
                        <a14:backgroundMark x1="32671" y1="68231" x2="32671" y2="68231"/>
                        <a14:backgroundMark x1="31949" y1="75993" x2="31949" y2="75993"/>
                        <a14:backgroundMark x1="24910" y1="84116" x2="24910" y2="84116"/>
                        <a14:backgroundMark x1="10469" y1="90253" x2="10469" y2="90253"/>
                        <a14:backgroundMark x1="18051" y1="57942" x2="18051" y2="57942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colorTemperature colorTemp="7320"/>
                    </a14:imgEffect>
                    <a14:imgEffect>
                      <a14:saturation sat="400000"/>
                    </a14:imgEffect>
                    <a14:imgEffect>
                      <a14:brightnessContrast brigh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374" y="-183068"/>
            <a:ext cx="3560212" cy="356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3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47143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761 0.0176 L -0.00729 -0.0125 " pathEditMode="relative" rAng="0" ptsTypes="AA">
                                      <p:cBhvr>
                                        <p:cTn id="6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5" y="-15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1 -0.08125 L 2.70833E-6 2.96296E-6 " pathEditMode="relative" rAng="0" ptsTypes="AA">
                                      <p:cBhvr>
                                        <p:cTn id="8" dur="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" y="333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6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400"/>
                            </p:stCondLst>
                            <p:childTnLst>
                              <p:par>
                                <p:cTn id="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6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6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6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6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4" grpId="0"/>
      <p:bldP spid="2" grpId="0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26124" y="-110359"/>
            <a:ext cx="12486290" cy="71260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037082" y="2006098"/>
            <a:ext cx="187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23</a:t>
            </a:r>
            <a:endParaRPr lang="en-US" sz="8800" dirty="0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5098419" y="1854615"/>
            <a:ext cx="1737656" cy="170957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5659649"/>
            <a:ext cx="569754" cy="5560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340" b="73774" l="12391" r="87347">
                        <a14:foregroundMark x1="39529" y1="47358" x2="39529" y2="47358"/>
                        <a14:foregroundMark x1="80454" y1="51132" x2="80454" y2="51132"/>
                        <a14:foregroundMark x1="48691" y1="28868" x2="48691" y2="28868"/>
                        <a14:backgroundMark x1="40401" y1="40000" x2="40401" y2="40000"/>
                        <a14:backgroundMark x1="52705" y1="42453" x2="52705" y2="42453"/>
                        <a14:backgroundMark x1="59860" y1="40566" x2="59860" y2="40566"/>
                        <a14:backgroundMark x1="58988" y1="54151" x2="58988" y2="54151"/>
                        <a14:backgroundMark x1="66405" y1="40566" x2="66405" y2="40566"/>
                        <a14:backgroundMark x1="72426" y1="38679" x2="72426" y2="38679"/>
                        <a14:backgroundMark x1="82723" y1="40566" x2="82723" y2="40566"/>
                        <a14:backgroundMark x1="76702" y1="51132" x2="76702" y2="51132"/>
                        <a14:backgroundMark x1="46946" y1="57170" x2="46946" y2="57170"/>
                        <a14:backgroundMark x1="35777" y1="53585" x2="35777" y2="53585"/>
                        <a14:backgroundMark x1="30890" y1="49245" x2="30890" y2="49245"/>
                        <a14:backgroundMark x1="23473" y1="47358" x2="23473" y2="47358"/>
                        <a14:backgroundMark x1="16318" y1="51132" x2="16318" y2="511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00" t="22571" r="12760" b="34105"/>
          <a:stretch/>
        </p:blipFill>
        <p:spPr>
          <a:xfrm>
            <a:off x="5602154" y="5680644"/>
            <a:ext cx="1014990" cy="2727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60858" y="5953383"/>
            <a:ext cx="1118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kern="2000" dirty="0" smtClean="0">
                <a:solidFill>
                  <a:schemeClr val="bg1"/>
                </a:solidFill>
                <a:latin typeface="Zilla Slab Light" pitchFamily="50" charset="0"/>
                <a:ea typeface="Zilla Slab Light" pitchFamily="50" charset="0"/>
              </a:rPr>
              <a:t>punjab</a:t>
            </a:r>
            <a:endParaRPr lang="en-US" sz="1600" b="1" kern="2000" dirty="0">
              <a:solidFill>
                <a:schemeClr val="bg1"/>
              </a:solidFill>
              <a:latin typeface="Zilla Slab Light" pitchFamily="50" charset="0"/>
              <a:ea typeface="Zilla Slab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496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"/>
    </mc:Choice>
    <mc:Fallback xmlns="">
      <p:transition advClick="0" advTm="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26124" y="-110359"/>
            <a:ext cx="12486290" cy="71260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037082" y="2006098"/>
            <a:ext cx="187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23</a:t>
            </a:r>
            <a:endParaRPr lang="en-US" sz="8800" dirty="0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5098419" y="1854615"/>
            <a:ext cx="1737656" cy="170957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5659649"/>
            <a:ext cx="569754" cy="5560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340" b="73774" l="12391" r="87347">
                        <a14:foregroundMark x1="39529" y1="47358" x2="39529" y2="47358"/>
                        <a14:foregroundMark x1="80454" y1="51132" x2="80454" y2="51132"/>
                        <a14:foregroundMark x1="48691" y1="28868" x2="48691" y2="28868"/>
                        <a14:backgroundMark x1="40401" y1="40000" x2="40401" y2="40000"/>
                        <a14:backgroundMark x1="52705" y1="42453" x2="52705" y2="42453"/>
                        <a14:backgroundMark x1="59860" y1="40566" x2="59860" y2="40566"/>
                        <a14:backgroundMark x1="58988" y1="54151" x2="58988" y2="54151"/>
                        <a14:backgroundMark x1="66405" y1="40566" x2="66405" y2="40566"/>
                        <a14:backgroundMark x1="72426" y1="38679" x2="72426" y2="38679"/>
                        <a14:backgroundMark x1="82723" y1="40566" x2="82723" y2="40566"/>
                        <a14:backgroundMark x1="76702" y1="51132" x2="76702" y2="51132"/>
                        <a14:backgroundMark x1="46946" y1="57170" x2="46946" y2="57170"/>
                        <a14:backgroundMark x1="35777" y1="53585" x2="35777" y2="53585"/>
                        <a14:backgroundMark x1="30890" y1="49245" x2="30890" y2="49245"/>
                        <a14:backgroundMark x1="23473" y1="47358" x2="23473" y2="47358"/>
                        <a14:backgroundMark x1="16318" y1="51132" x2="16318" y2="511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00" t="22571" r="12760" b="34105"/>
          <a:stretch/>
        </p:blipFill>
        <p:spPr>
          <a:xfrm>
            <a:off x="5602154" y="5680644"/>
            <a:ext cx="1014990" cy="2727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60858" y="5953383"/>
            <a:ext cx="1118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kern="2000" dirty="0" smtClean="0">
                <a:solidFill>
                  <a:schemeClr val="bg1"/>
                </a:solidFill>
                <a:latin typeface="Zilla Slab Light" pitchFamily="50" charset="0"/>
                <a:ea typeface="Zilla Slab Light" pitchFamily="50" charset="0"/>
              </a:rPr>
              <a:t>punjab</a:t>
            </a:r>
            <a:endParaRPr lang="en-US" sz="1600" b="1" kern="2000" dirty="0">
              <a:solidFill>
                <a:schemeClr val="bg1"/>
              </a:solidFill>
              <a:latin typeface="Zilla Slab Light" pitchFamily="50" charset="0"/>
              <a:ea typeface="Zilla Slab Light" pitchFamily="5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44964" y="1996422"/>
            <a:ext cx="1860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Zilla Slab Bold" pitchFamily="50" charset="0"/>
                <a:ea typeface="Zilla Slab Bold" pitchFamily="50" charset="0"/>
              </a:rPr>
              <a:t>Feb 2019</a:t>
            </a:r>
            <a:endParaRPr lang="en-US" sz="2800" dirty="0">
              <a:solidFill>
                <a:schemeClr val="bg1"/>
              </a:solidFill>
              <a:latin typeface="Zilla Slab Bold" pitchFamily="50" charset="0"/>
              <a:ea typeface="Zilla Slab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94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"/>
    </mc:Choice>
    <mc:Fallback xmlns="">
      <p:transition advClick="0" advTm="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2 0.00139 L 0.00013 -0.242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1219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59259E-6 L 0.00026 -0.2386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1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 animBg="1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12470525" cy="71417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137128" y="3304693"/>
            <a:ext cx="5265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13C7A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https://tinyurl.com/mozilla23feb</a:t>
            </a:r>
            <a:endParaRPr lang="en-US" sz="2800" dirty="0">
              <a:solidFill>
                <a:srgbClr val="13C7AE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10360"/>
            <a:ext cx="2139675" cy="2139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4964" y="1996422"/>
            <a:ext cx="1860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Zilla Slab Bold" pitchFamily="50" charset="0"/>
                <a:ea typeface="Zilla Slab Bold" pitchFamily="50" charset="0"/>
              </a:rPr>
              <a:t>Feb 2019</a:t>
            </a:r>
            <a:endParaRPr lang="en-US" sz="2800" dirty="0">
              <a:solidFill>
                <a:schemeClr val="bg1"/>
              </a:solidFill>
              <a:latin typeface="Zilla Slab Bold" pitchFamily="50" charset="0"/>
              <a:ea typeface="Zilla Slab Bold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649" b="94595" l="13095" r="50238">
                        <a14:foregroundMark x1="27381" y1="62763" x2="39762" y2="74925"/>
                        <a14:foregroundMark x1="36310" y1="75526" x2="23095" y2="79880"/>
                        <a14:foregroundMark x1="31190" y1="57357" x2="29524" y2="86637"/>
                        <a14:foregroundMark x1="32143" y1="61111" x2="33571" y2="75976"/>
                        <a14:foregroundMark x1="26071" y1="66216" x2="28571" y2="76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21" t="49131" r="50132" b="3898"/>
          <a:stretch/>
        </p:blipFill>
        <p:spPr>
          <a:xfrm>
            <a:off x="4317560" y="6006663"/>
            <a:ext cx="709739" cy="71733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035288" y="4391912"/>
            <a:ext cx="2997454" cy="5232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754" b="49399" l="12619" r="50357">
                        <a14:foregroundMark x1="20595" y1="30030" x2="41905" y2="33483"/>
                        <a14:foregroundMark x1="41905" y1="28078" x2="18214" y2="15465"/>
                        <a14:foregroundMark x1="30000" y1="16667" x2="30000" y2="35285"/>
                        <a14:foregroundMark x1="21905" y1="22072" x2="25714" y2="35586"/>
                        <a14:foregroundMark x1="43214" y1="30631" x2="35000" y2="387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02" t="3485" r="49671" b="50041"/>
          <a:stretch/>
        </p:blipFill>
        <p:spPr>
          <a:xfrm>
            <a:off x="391127" y="5981262"/>
            <a:ext cx="744182" cy="7173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601" b="95946" l="51786" r="86905">
                        <a14:foregroundMark x1="69881" y1="65165" x2="72024" y2="85135"/>
                        <a14:foregroundMark x1="73810" y1="69970" x2="67500" y2="81532"/>
                        <a14:foregroundMark x1="63452" y1="72222" x2="69524" y2="815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71" t="50787" r="14334" b="4975"/>
          <a:stretch/>
        </p:blipFill>
        <p:spPr>
          <a:xfrm>
            <a:off x="8590199" y="6006662"/>
            <a:ext cx="689121" cy="7173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26355" y="6016761"/>
            <a:ext cx="2747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Zilla Slab Regular" pitchFamily="50" charset="0"/>
                <a:ea typeface="Zilla Slab Regular" pitchFamily="50" charset="0"/>
              </a:rPr>
              <a:t>@</a:t>
            </a:r>
            <a:r>
              <a:rPr lang="en-US" sz="1600" dirty="0" smtClean="0">
                <a:solidFill>
                  <a:schemeClr val="bg1"/>
                </a:solidFill>
                <a:latin typeface="Zilla Slab Regular" pitchFamily="50" charset="0"/>
                <a:ea typeface="Zilla Slab Regular" pitchFamily="50" charset="0"/>
              </a:rPr>
              <a:t>company/</a:t>
            </a:r>
            <a:r>
              <a:rPr lang="en-US" sz="1600" dirty="0" err="1" smtClean="0">
                <a:solidFill>
                  <a:schemeClr val="bg1"/>
                </a:solidFill>
                <a:latin typeface="Zilla Slab Regular" pitchFamily="50" charset="0"/>
                <a:ea typeface="Zilla Slab Regular" pitchFamily="50" charset="0"/>
              </a:rPr>
              <a:t>mozpunjab</a:t>
            </a:r>
            <a:endParaRPr lang="en-US" sz="1600" dirty="0" smtClean="0">
              <a:solidFill>
                <a:schemeClr val="bg1"/>
              </a:solidFill>
              <a:latin typeface="Zilla Slab Regular" pitchFamily="50" charset="0"/>
              <a:ea typeface="Zilla Slab Regular" pitchFamily="50" charset="0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Zilla Slab Regular" pitchFamily="50" charset="0"/>
                <a:ea typeface="Zilla Slab Regular" pitchFamily="50" charset="0"/>
              </a:rPr>
              <a:t>#</a:t>
            </a:r>
            <a:r>
              <a:rPr lang="en-US" sz="1600" dirty="0" err="1" smtClean="0">
                <a:solidFill>
                  <a:schemeClr val="bg1"/>
                </a:solidFill>
                <a:latin typeface="Zilla Slab Regular" pitchFamily="50" charset="0"/>
                <a:ea typeface="Zilla Slab Regular" pitchFamily="50" charset="0"/>
              </a:rPr>
              <a:t>TechforDemocracy</a:t>
            </a:r>
            <a:endParaRPr lang="en-US" sz="1600" dirty="0">
              <a:solidFill>
                <a:schemeClr val="bg1"/>
              </a:solidFill>
              <a:latin typeface="Zilla Slab Regular" pitchFamily="50" charset="0"/>
              <a:ea typeface="Zilla Slab Regular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67642" y="6016761"/>
            <a:ext cx="2679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Zilla Slab Regular" pitchFamily="50" charset="0"/>
                <a:ea typeface="Zilla Slab Regular" pitchFamily="50" charset="0"/>
              </a:rPr>
              <a:t>@</a:t>
            </a:r>
            <a:r>
              <a:rPr lang="en-US" sz="1600" dirty="0" err="1" smtClean="0">
                <a:solidFill>
                  <a:schemeClr val="bg1"/>
                </a:solidFill>
                <a:latin typeface="Zilla Slab Regular" pitchFamily="50" charset="0"/>
                <a:ea typeface="Zilla Slab Regular" pitchFamily="50" charset="0"/>
              </a:rPr>
              <a:t>MozillaPunjab</a:t>
            </a:r>
            <a:endParaRPr lang="en-US" sz="1600" dirty="0" smtClean="0">
              <a:solidFill>
                <a:schemeClr val="bg1"/>
              </a:solidFill>
              <a:latin typeface="Zilla Slab Regular" pitchFamily="50" charset="0"/>
              <a:ea typeface="Zilla Slab Regular" pitchFamily="50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Zilla Slab Regular" pitchFamily="50" charset="0"/>
                <a:ea typeface="Zilla Slab Regular" pitchFamily="50" charset="0"/>
              </a:rPr>
              <a:t>#</a:t>
            </a:r>
            <a:r>
              <a:rPr lang="en-US" sz="1600" dirty="0" err="1">
                <a:solidFill>
                  <a:schemeClr val="bg1"/>
                </a:solidFill>
                <a:latin typeface="Zilla Slab Regular" pitchFamily="50" charset="0"/>
                <a:ea typeface="Zilla Slab Regular" pitchFamily="50" charset="0"/>
              </a:rPr>
              <a:t>TechforDemocracy</a:t>
            </a:r>
            <a:endParaRPr lang="en-US" sz="1600" dirty="0">
              <a:solidFill>
                <a:schemeClr val="bg1"/>
              </a:solidFill>
              <a:latin typeface="Zilla Slab Regular" pitchFamily="50" charset="0"/>
              <a:ea typeface="Zilla Slab Regular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01528" y="6052261"/>
            <a:ext cx="2523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Zilla Slab Regular" pitchFamily="50" charset="0"/>
                <a:ea typeface="Zilla Slab Regular" pitchFamily="50" charset="0"/>
              </a:rPr>
              <a:t>@</a:t>
            </a:r>
            <a:r>
              <a:rPr lang="en-US" sz="1600" dirty="0" err="1" smtClean="0">
                <a:solidFill>
                  <a:schemeClr val="bg1"/>
                </a:solidFill>
                <a:latin typeface="Zilla Slab Regular" pitchFamily="50" charset="0"/>
                <a:ea typeface="Zilla Slab Regular" pitchFamily="50" charset="0"/>
              </a:rPr>
              <a:t>MozPunjab</a:t>
            </a:r>
            <a:endParaRPr lang="en-US" sz="1600" dirty="0" smtClean="0">
              <a:solidFill>
                <a:schemeClr val="bg1"/>
              </a:solidFill>
              <a:latin typeface="Zilla Slab Regular" pitchFamily="50" charset="0"/>
              <a:ea typeface="Zilla Slab Regular" pitchFamily="50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Zilla Slab Regular" pitchFamily="50" charset="0"/>
                <a:ea typeface="Zilla Slab Regular" pitchFamily="50" charset="0"/>
              </a:rPr>
              <a:t>#</a:t>
            </a:r>
            <a:r>
              <a:rPr lang="en-US" sz="1600" dirty="0" err="1">
                <a:solidFill>
                  <a:schemeClr val="bg1"/>
                </a:solidFill>
                <a:latin typeface="Zilla Slab Regular" pitchFamily="50" charset="0"/>
                <a:ea typeface="Zilla Slab Regular" pitchFamily="50" charset="0"/>
              </a:rPr>
              <a:t>TechforDemocracy</a:t>
            </a:r>
            <a:endParaRPr lang="en-US" sz="1600" dirty="0">
              <a:solidFill>
                <a:schemeClr val="bg1"/>
              </a:solidFill>
              <a:latin typeface="Zilla Slab Regular" pitchFamily="50" charset="0"/>
              <a:ea typeface="Zilla Slab Regular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39674" y="3312106"/>
            <a:ext cx="2997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Zilla Slab Bold" pitchFamily="50" charset="0"/>
                <a:ea typeface="Zilla Slab Bold" pitchFamily="50" charset="0"/>
              </a:rPr>
              <a:t>Register Here: </a:t>
            </a:r>
            <a:endParaRPr lang="en-US" sz="3200" dirty="0">
              <a:solidFill>
                <a:schemeClr val="bg1"/>
              </a:solidFill>
              <a:latin typeface="Zilla Slab Bold" pitchFamily="50" charset="0"/>
              <a:ea typeface="Zilla Slab Bold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852229" y="367669"/>
            <a:ext cx="40358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latin typeface="Zilla Slab Medium" pitchFamily="50" charset="0"/>
                <a:ea typeface="Zilla Slab Medium" pitchFamily="50" charset="0"/>
              </a:rPr>
              <a:t>Time:  9:00am – 4:30pm</a:t>
            </a:r>
          </a:p>
          <a:p>
            <a:pPr algn="r"/>
            <a:r>
              <a:rPr lang="en-US" sz="1600" dirty="0" smtClean="0">
                <a:solidFill>
                  <a:schemeClr val="bg1"/>
                </a:solidFill>
                <a:latin typeface="Zilla Slab Medium" pitchFamily="50" charset="0"/>
                <a:ea typeface="Zilla Slab Medium" pitchFamily="50" charset="0"/>
              </a:rPr>
              <a:t>Venue:   Lovely professional University, </a:t>
            </a:r>
          </a:p>
          <a:p>
            <a:pPr algn="r"/>
            <a:r>
              <a:rPr lang="en-US" sz="1600" dirty="0" smtClean="0">
                <a:solidFill>
                  <a:schemeClr val="bg1"/>
                </a:solidFill>
                <a:latin typeface="Zilla Slab Medium" pitchFamily="50" charset="0"/>
                <a:ea typeface="Zilla Slab Medium" pitchFamily="50" charset="0"/>
              </a:rPr>
              <a:t>                             Jalandhar  (</a:t>
            </a:r>
            <a:r>
              <a:rPr lang="en-US" sz="1600" dirty="0" smtClean="0">
                <a:solidFill>
                  <a:schemeClr val="bg1"/>
                </a:solidFill>
                <a:latin typeface="Zilla Slab Medium" pitchFamily="50" charset="0"/>
                <a:ea typeface="Zilla Slab Medium" pitchFamily="50" charset="0"/>
              </a:rPr>
              <a:t>Block-14-101L)</a:t>
            </a:r>
            <a:endParaRPr lang="en-US" sz="1600" dirty="0">
              <a:solidFill>
                <a:schemeClr val="bg1"/>
              </a:solidFill>
              <a:latin typeface="Zilla Slab Medium" pitchFamily="50" charset="0"/>
              <a:ea typeface="Zilla Slab Medium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37082" y="366486"/>
            <a:ext cx="187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23</a:t>
            </a:r>
            <a:endParaRPr lang="en-US" sz="8800" dirty="0">
              <a:solidFill>
                <a:schemeClr val="bg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5098419" y="215003"/>
            <a:ext cx="1737656" cy="170957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61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6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6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6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6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7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3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2" grpId="0"/>
      <p:bldP spid="14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249382" y="-106745"/>
            <a:ext cx="12441382" cy="69647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22367" y="2379370"/>
            <a:ext cx="5581935" cy="830997"/>
          </a:xfrm>
          <a:prstGeom prst="rect">
            <a:avLst/>
          </a:prstGeom>
          <a:solidFill>
            <a:srgbClr val="13C7AE"/>
          </a:solidFill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Zilla Slab Bold" pitchFamily="50" charset="0"/>
                <a:ea typeface="Zilla Slab Bold" pitchFamily="50" charset="0"/>
              </a:rPr>
              <a:t>Tech for Democracy</a:t>
            </a:r>
            <a:endParaRPr lang="en-US" sz="4800" dirty="0">
              <a:solidFill>
                <a:schemeClr val="bg1"/>
              </a:solidFill>
              <a:latin typeface="Zilla Slab Bold" pitchFamily="50" charset="0"/>
              <a:ea typeface="Zilla Slab Bold" pitchFamily="50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59643" y="3154025"/>
            <a:ext cx="6450414" cy="13454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39236" y="3223041"/>
            <a:ext cx="4383963" cy="461665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Zilla Slab Light" pitchFamily="50" charset="0"/>
                <a:ea typeface="Zilla Slab Light" pitchFamily="50" charset="0"/>
              </a:rPr>
              <a:t>Open Source and Surveillan</a:t>
            </a:r>
            <a:r>
              <a:rPr lang="en-US" sz="2400" dirty="0" smtClean="0">
                <a:solidFill>
                  <a:schemeClr val="bg1"/>
                </a:solidFill>
                <a:latin typeface="Zilla Slab Light" pitchFamily="50" charset="0"/>
                <a:ea typeface="Zilla Slab Light" pitchFamily="50" charset="0"/>
              </a:rPr>
              <a:t>ce</a:t>
            </a:r>
            <a:endParaRPr lang="en-US" sz="2400" dirty="0">
              <a:solidFill>
                <a:schemeClr val="bg1"/>
              </a:solidFill>
              <a:latin typeface="Zilla Slab Light" pitchFamily="50" charset="0"/>
              <a:ea typeface="Zilla Slab Light" pitchFamily="50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63282" y="2974447"/>
            <a:ext cx="975955" cy="113554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4177" y="4417110"/>
            <a:ext cx="12729029" cy="334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9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48148E-6 L 0.00065 -0.0877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031672" y="0"/>
            <a:ext cx="4114801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354" y="0"/>
            <a:ext cx="4046645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080" y="0"/>
            <a:ext cx="4131839" cy="68579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5273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7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6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-110359" y="-141890"/>
            <a:ext cx="12470525" cy="71656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5000"/>
                    </a14:imgEffect>
                    <a14:imgEffect>
                      <a14:brightnessContrast bright="3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453266"/>
            <a:ext cx="11950262" cy="2409679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247926" y="3305995"/>
            <a:ext cx="2174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IMAGINE.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84163" y="3302074"/>
            <a:ext cx="1663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LEARN.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22717" y="3302074"/>
            <a:ext cx="2371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EXPLORE</a:t>
            </a:r>
            <a:r>
              <a:rPr lang="en-US" sz="2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.</a:t>
            </a:r>
            <a:endParaRPr lang="en-US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472" y="5578980"/>
            <a:ext cx="3643499" cy="12790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219" t="44487" r="68920" b="23823"/>
          <a:stretch/>
        </p:blipFill>
        <p:spPr>
          <a:xfrm>
            <a:off x="640744" y="5782128"/>
            <a:ext cx="734289" cy="720436"/>
          </a:xfrm>
          <a:prstGeom prst="ellipse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11" t="9750" r="34793" b="43934"/>
          <a:stretch/>
        </p:blipFill>
        <p:spPr>
          <a:xfrm>
            <a:off x="1253839" y="4941056"/>
            <a:ext cx="1025236" cy="1052946"/>
          </a:xfrm>
          <a:prstGeom prst="ellipse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658" t="41827" r="-1" b="1"/>
          <a:stretch/>
        </p:blipFill>
        <p:spPr>
          <a:xfrm>
            <a:off x="2279075" y="5732841"/>
            <a:ext cx="848969" cy="1322478"/>
          </a:xfrm>
          <a:prstGeom prst="snip2Same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373" t="56956" r="39345"/>
          <a:stretch/>
        </p:blipFill>
        <p:spPr>
          <a:xfrm>
            <a:off x="1504740" y="6072114"/>
            <a:ext cx="805867" cy="983205"/>
          </a:xfrm>
          <a:prstGeom prst="flowChartDisplay">
            <a:avLst/>
          </a:prstGeom>
        </p:spPr>
      </p:pic>
    </p:spTree>
    <p:extLst>
      <p:ext uri="{BB962C8B-B14F-4D97-AF65-F5344CB8AC3E}">
        <p14:creationId xmlns:p14="http://schemas.microsoft.com/office/powerpoint/2010/main" val="220409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1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1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26124" y="-110359"/>
            <a:ext cx="12486290" cy="71260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098419" y="1854615"/>
            <a:ext cx="1737656" cy="170957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5659649"/>
            <a:ext cx="569754" cy="55608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340" b="73774" l="12391" r="87347">
                        <a14:foregroundMark x1="39529" y1="47358" x2="39529" y2="47358"/>
                        <a14:foregroundMark x1="80454" y1="51132" x2="80454" y2="51132"/>
                        <a14:foregroundMark x1="48691" y1="28868" x2="48691" y2="28868"/>
                        <a14:backgroundMark x1="40401" y1="40000" x2="40401" y2="40000"/>
                        <a14:backgroundMark x1="52705" y1="42453" x2="52705" y2="42453"/>
                        <a14:backgroundMark x1="59860" y1="40566" x2="59860" y2="40566"/>
                        <a14:backgroundMark x1="58988" y1="54151" x2="58988" y2="54151"/>
                        <a14:backgroundMark x1="66405" y1="40566" x2="66405" y2="40566"/>
                        <a14:backgroundMark x1="72426" y1="38679" x2="72426" y2="38679"/>
                        <a14:backgroundMark x1="82723" y1="40566" x2="82723" y2="40566"/>
                        <a14:backgroundMark x1="76702" y1="51132" x2="76702" y2="51132"/>
                        <a14:backgroundMark x1="46946" y1="57170" x2="46946" y2="57170"/>
                        <a14:backgroundMark x1="35777" y1="53585" x2="35777" y2="53585"/>
                        <a14:backgroundMark x1="30890" y1="49245" x2="30890" y2="49245"/>
                        <a14:backgroundMark x1="23473" y1="47358" x2="23473" y2="47358"/>
                        <a14:backgroundMark x1="16318" y1="51132" x2="16318" y2="511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00" t="22571" r="12760" b="34105"/>
          <a:stretch/>
        </p:blipFill>
        <p:spPr>
          <a:xfrm>
            <a:off x="5602154" y="5680644"/>
            <a:ext cx="1014990" cy="27273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360858" y="5953383"/>
            <a:ext cx="1118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kern="2000" dirty="0" smtClean="0">
                <a:solidFill>
                  <a:schemeClr val="bg1"/>
                </a:solidFill>
                <a:latin typeface="Zilla Slab Light" pitchFamily="50" charset="0"/>
                <a:ea typeface="Zilla Slab Light" pitchFamily="50" charset="0"/>
              </a:rPr>
              <a:t>punjab</a:t>
            </a:r>
            <a:endParaRPr lang="en-US" sz="1600" b="1" kern="2000" dirty="0">
              <a:solidFill>
                <a:schemeClr val="bg1"/>
              </a:solidFill>
              <a:latin typeface="Zilla Slab Light" pitchFamily="50" charset="0"/>
              <a:ea typeface="Zilla Slab Light" pitchFamily="5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37082" y="2006098"/>
            <a:ext cx="187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6651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"/>
    </mc:Choice>
    <mc:Fallback xmlns="">
      <p:transition advClick="0" advTm="2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26124" y="-110359"/>
            <a:ext cx="12486290" cy="71260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098419" y="1854615"/>
            <a:ext cx="1737656" cy="170957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037082" y="2006098"/>
            <a:ext cx="187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2</a:t>
            </a:r>
            <a:endParaRPr lang="en-US" sz="88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5659649"/>
            <a:ext cx="569754" cy="5560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340" b="73774" l="12391" r="87347">
                        <a14:foregroundMark x1="39529" y1="47358" x2="39529" y2="47358"/>
                        <a14:foregroundMark x1="80454" y1="51132" x2="80454" y2="51132"/>
                        <a14:foregroundMark x1="48691" y1="28868" x2="48691" y2="28868"/>
                        <a14:backgroundMark x1="40401" y1="40000" x2="40401" y2="40000"/>
                        <a14:backgroundMark x1="52705" y1="42453" x2="52705" y2="42453"/>
                        <a14:backgroundMark x1="59860" y1="40566" x2="59860" y2="40566"/>
                        <a14:backgroundMark x1="58988" y1="54151" x2="58988" y2="54151"/>
                        <a14:backgroundMark x1="66405" y1="40566" x2="66405" y2="40566"/>
                        <a14:backgroundMark x1="72426" y1="38679" x2="72426" y2="38679"/>
                        <a14:backgroundMark x1="82723" y1="40566" x2="82723" y2="40566"/>
                        <a14:backgroundMark x1="76702" y1="51132" x2="76702" y2="51132"/>
                        <a14:backgroundMark x1="46946" y1="57170" x2="46946" y2="57170"/>
                        <a14:backgroundMark x1="35777" y1="53585" x2="35777" y2="53585"/>
                        <a14:backgroundMark x1="30890" y1="49245" x2="30890" y2="49245"/>
                        <a14:backgroundMark x1="23473" y1="47358" x2="23473" y2="47358"/>
                        <a14:backgroundMark x1="16318" y1="51132" x2="16318" y2="511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00" t="22571" r="12760" b="34105"/>
          <a:stretch/>
        </p:blipFill>
        <p:spPr>
          <a:xfrm>
            <a:off x="5602154" y="5680644"/>
            <a:ext cx="1014990" cy="27273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60858" y="5953383"/>
            <a:ext cx="1118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kern="2000" dirty="0" smtClean="0">
                <a:solidFill>
                  <a:schemeClr val="bg1"/>
                </a:solidFill>
                <a:latin typeface="Zilla Slab Light" pitchFamily="50" charset="0"/>
                <a:ea typeface="Zilla Slab Light" pitchFamily="50" charset="0"/>
              </a:rPr>
              <a:t>punjab</a:t>
            </a:r>
            <a:endParaRPr lang="en-US" sz="1600" b="1" kern="2000" dirty="0">
              <a:solidFill>
                <a:schemeClr val="bg1"/>
              </a:solidFill>
              <a:latin typeface="Zilla Slab Light" pitchFamily="50" charset="0"/>
              <a:ea typeface="Zilla Slab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38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"/>
    </mc:Choice>
    <mc:Fallback xmlns="">
      <p:transition advClick="0" advTm="2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26124" y="-110359"/>
            <a:ext cx="12486290" cy="71260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098419" y="1854615"/>
            <a:ext cx="1737656" cy="170957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5659649"/>
            <a:ext cx="569754" cy="55608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340" b="73774" l="12391" r="87347">
                        <a14:foregroundMark x1="39529" y1="47358" x2="39529" y2="47358"/>
                        <a14:foregroundMark x1="80454" y1="51132" x2="80454" y2="51132"/>
                        <a14:foregroundMark x1="48691" y1="28868" x2="48691" y2="28868"/>
                        <a14:backgroundMark x1="40401" y1="40000" x2="40401" y2="40000"/>
                        <a14:backgroundMark x1="52705" y1="42453" x2="52705" y2="42453"/>
                        <a14:backgroundMark x1="59860" y1="40566" x2="59860" y2="40566"/>
                        <a14:backgroundMark x1="58988" y1="54151" x2="58988" y2="54151"/>
                        <a14:backgroundMark x1="66405" y1="40566" x2="66405" y2="40566"/>
                        <a14:backgroundMark x1="72426" y1="38679" x2="72426" y2="38679"/>
                        <a14:backgroundMark x1="82723" y1="40566" x2="82723" y2="40566"/>
                        <a14:backgroundMark x1="76702" y1="51132" x2="76702" y2="51132"/>
                        <a14:backgroundMark x1="46946" y1="57170" x2="46946" y2="57170"/>
                        <a14:backgroundMark x1="35777" y1="53585" x2="35777" y2="53585"/>
                        <a14:backgroundMark x1="30890" y1="49245" x2="30890" y2="49245"/>
                        <a14:backgroundMark x1="23473" y1="47358" x2="23473" y2="47358"/>
                        <a14:backgroundMark x1="16318" y1="51132" x2="16318" y2="511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00" t="22571" r="12760" b="34105"/>
          <a:stretch/>
        </p:blipFill>
        <p:spPr>
          <a:xfrm>
            <a:off x="5602154" y="5680644"/>
            <a:ext cx="1014990" cy="27273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360858" y="5953383"/>
            <a:ext cx="1118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kern="2000" dirty="0" smtClean="0">
                <a:solidFill>
                  <a:schemeClr val="bg1"/>
                </a:solidFill>
                <a:latin typeface="Zilla Slab Light" pitchFamily="50" charset="0"/>
                <a:ea typeface="Zilla Slab Light" pitchFamily="50" charset="0"/>
              </a:rPr>
              <a:t>punjab</a:t>
            </a:r>
            <a:endParaRPr lang="en-US" sz="1600" b="1" kern="2000" dirty="0">
              <a:solidFill>
                <a:schemeClr val="bg1"/>
              </a:solidFill>
              <a:latin typeface="Zilla Slab Light" pitchFamily="50" charset="0"/>
              <a:ea typeface="Zilla Slab Light" pitchFamily="5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37082" y="2006098"/>
            <a:ext cx="187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784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"/>
    </mc:Choice>
    <mc:Fallback xmlns="">
      <p:transition advClick="0" advTm="2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26124" y="-110359"/>
            <a:ext cx="12486290" cy="71260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098419" y="1854615"/>
            <a:ext cx="1737656" cy="170957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5659649"/>
            <a:ext cx="569754" cy="55608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340" b="73774" l="12391" r="87347">
                        <a14:foregroundMark x1="39529" y1="47358" x2="39529" y2="47358"/>
                        <a14:foregroundMark x1="80454" y1="51132" x2="80454" y2="51132"/>
                        <a14:foregroundMark x1="48691" y1="28868" x2="48691" y2="28868"/>
                        <a14:backgroundMark x1="40401" y1="40000" x2="40401" y2="40000"/>
                        <a14:backgroundMark x1="52705" y1="42453" x2="52705" y2="42453"/>
                        <a14:backgroundMark x1="59860" y1="40566" x2="59860" y2="40566"/>
                        <a14:backgroundMark x1="58988" y1="54151" x2="58988" y2="54151"/>
                        <a14:backgroundMark x1="66405" y1="40566" x2="66405" y2="40566"/>
                        <a14:backgroundMark x1="72426" y1="38679" x2="72426" y2="38679"/>
                        <a14:backgroundMark x1="82723" y1="40566" x2="82723" y2="40566"/>
                        <a14:backgroundMark x1="76702" y1="51132" x2="76702" y2="51132"/>
                        <a14:backgroundMark x1="46946" y1="57170" x2="46946" y2="57170"/>
                        <a14:backgroundMark x1="35777" y1="53585" x2="35777" y2="53585"/>
                        <a14:backgroundMark x1="30890" y1="49245" x2="30890" y2="49245"/>
                        <a14:backgroundMark x1="23473" y1="47358" x2="23473" y2="47358"/>
                        <a14:backgroundMark x1="16318" y1="51132" x2="16318" y2="511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00" t="22571" r="12760" b="34105"/>
          <a:stretch/>
        </p:blipFill>
        <p:spPr>
          <a:xfrm>
            <a:off x="5602154" y="5680644"/>
            <a:ext cx="1014990" cy="27273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360858" y="5953383"/>
            <a:ext cx="1118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kern="2000" dirty="0" smtClean="0">
                <a:solidFill>
                  <a:schemeClr val="bg1"/>
                </a:solidFill>
                <a:latin typeface="Zilla Slab Light" pitchFamily="50" charset="0"/>
                <a:ea typeface="Zilla Slab Light" pitchFamily="50" charset="0"/>
              </a:rPr>
              <a:t>punjab</a:t>
            </a:r>
            <a:endParaRPr lang="en-US" sz="1600" b="1" kern="2000" dirty="0">
              <a:solidFill>
                <a:schemeClr val="bg1"/>
              </a:solidFill>
              <a:latin typeface="Zilla Slab Light" pitchFamily="50" charset="0"/>
              <a:ea typeface="Zilla Slab Light" pitchFamily="5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37082" y="2006098"/>
            <a:ext cx="187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6</a:t>
            </a:r>
            <a:endParaRPr lang="en-US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71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"/>
    </mc:Choice>
    <mc:Fallback xmlns="">
      <p:transition advClick="0" advTm="2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1070</TotalTime>
  <Words>110</Words>
  <Application>Microsoft Office PowerPoint</Application>
  <PresentationFormat>Widescreen</PresentationFormat>
  <Paragraphs>75</Paragraphs>
  <Slides>22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 Unicode MS</vt:lpstr>
      <vt:lpstr>Arial</vt:lpstr>
      <vt:lpstr>Arial Black</vt:lpstr>
      <vt:lpstr>Calibri</vt:lpstr>
      <vt:lpstr>Calibri Light</vt:lpstr>
      <vt:lpstr>Zilla Slab Bold</vt:lpstr>
      <vt:lpstr>Zilla Slab Light</vt:lpstr>
      <vt:lpstr>Zilla Slab Medium</vt:lpstr>
      <vt:lpstr>Zilla Slab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kartik tyagi</dc:creator>
  <cp:lastModifiedBy>kartik tyagi</cp:lastModifiedBy>
  <cp:revision>92</cp:revision>
  <dcterms:created xsi:type="dcterms:W3CDTF">2019-02-16T04:23:43Z</dcterms:created>
  <dcterms:modified xsi:type="dcterms:W3CDTF">2019-02-21T09:17:40Z</dcterms:modified>
</cp:coreProperties>
</file>